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12" r:id="rId35"/>
    <p:sldId id="288" r:id="rId36"/>
    <p:sldId id="289" r:id="rId37"/>
    <p:sldId id="290" r:id="rId38"/>
    <p:sldId id="291" r:id="rId39"/>
    <p:sldId id="310" r:id="rId40"/>
    <p:sldId id="316" r:id="rId41"/>
    <p:sldId id="314" r:id="rId42"/>
    <p:sldId id="321" r:id="rId43"/>
    <p:sldId id="315" r:id="rId44"/>
    <p:sldId id="318" r:id="rId45"/>
    <p:sldId id="319" r:id="rId46"/>
    <p:sldId id="320" r:id="rId47"/>
    <p:sldId id="317" r:id="rId48"/>
    <p:sldId id="323" r:id="rId49"/>
    <p:sldId id="324" r:id="rId50"/>
    <p:sldId id="327" r:id="rId51"/>
    <p:sldId id="328" r:id="rId52"/>
    <p:sldId id="311" r:id="rId53"/>
    <p:sldId id="329" r:id="rId54"/>
    <p:sldId id="330" r:id="rId55"/>
    <p:sldId id="331" r:id="rId56"/>
    <p:sldId id="306" r:id="rId57"/>
    <p:sldId id="293" r:id="rId58"/>
    <p:sldId id="332" r:id="rId59"/>
    <p:sldId id="334" r:id="rId60"/>
    <p:sldId id="333" r:id="rId61"/>
    <p:sldId id="335" r:id="rId62"/>
    <p:sldId id="336" r:id="rId63"/>
    <p:sldId id="337" r:id="rId64"/>
    <p:sldId id="338" r:id="rId65"/>
    <p:sldId id="341" r:id="rId66"/>
    <p:sldId id="339" r:id="rId67"/>
    <p:sldId id="340" r:id="rId68"/>
    <p:sldId id="342" r:id="rId69"/>
    <p:sldId id="343" r:id="rId70"/>
    <p:sldId id="345" r:id="rId71"/>
    <p:sldId id="346" r:id="rId72"/>
    <p:sldId id="347" r:id="rId73"/>
    <p:sldId id="344" r:id="rId74"/>
    <p:sldId id="349" r:id="rId75"/>
    <p:sldId id="348" r:id="rId76"/>
    <p:sldId id="350" r:id="rId77"/>
    <p:sldId id="352" r:id="rId78"/>
    <p:sldId id="353" r:id="rId79"/>
    <p:sldId id="354" r:id="rId80"/>
    <p:sldId id="355" r:id="rId81"/>
    <p:sldId id="356" r:id="rId82"/>
    <p:sldId id="357" r:id="rId83"/>
    <p:sldId id="35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45"/>
    <p:restoredTop sz="90730"/>
  </p:normalViewPr>
  <p:slideViewPr>
    <p:cSldViewPr snapToGrid="0" snapToObjects="1">
      <p:cViewPr>
        <p:scale>
          <a:sx n="100" d="100"/>
          <a:sy n="100" d="100"/>
        </p:scale>
        <p:origin x="15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56</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59</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71</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79</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82</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None,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in</a:t>
            </a:r>
            <a:r>
              <a:rPr lang="en-US" dirty="0"/>
              <a:t>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only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all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9180717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all sentences that are entailed?  If we used iterative deepening search, then we would find any reachable goal.  But what if we were missing an important inference rule?</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803693" y="1140469"/>
            <a:ext cx="5828840"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2,2</a:t>
            </a:r>
            <a:r>
              <a:rPr lang="en-US" sz="4000" dirty="0"/>
              <a:t> ⋁ P</a:t>
            </a:r>
            <a:r>
              <a:rPr lang="en-US" sz="4000" baseline="-25000" dirty="0"/>
              <a:t>3,1</a:t>
            </a:r>
            <a:r>
              <a:rPr lang="el-GR" sz="4000" dirty="0"/>
              <a:t>)</a:t>
            </a:r>
            <a:r>
              <a:rPr lang="en-US" sz="4000" dirty="0"/>
              <a:t> ⋀ ¬P</a:t>
            </a:r>
            <a:r>
              <a:rPr lang="en-US" sz="4000" baseline="-25000" dirty="0"/>
              <a:t>2,2</a:t>
            </a:r>
            <a:r>
              <a:rPr lang="en-US" sz="4000" dirty="0"/>
              <a:t> </a:t>
            </a:r>
            <a:endParaRPr lang="el-GR" sz="4000"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803693" y="1802189"/>
            <a:ext cx="58288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a:t>
            </a:r>
            <a:r>
              <a:rPr lang="en-US"/>
              <a:t>: ((P</a:t>
            </a:r>
            <a:r>
              <a:rPr lang="en-US" baseline="-25000"/>
              <a:t>1,2 </a:t>
            </a:r>
            <a:r>
              <a:rPr lang="en-US"/>
              <a:t>⋁ P</a:t>
            </a:r>
            <a:r>
              <a:rPr lang="en-US" baseline="-25000"/>
              <a:t>2,1</a:t>
            </a:r>
            <a:r>
              <a:rPr lang="en-US"/>
              <a:t> ) ⟹ B</a:t>
            </a:r>
            <a:r>
              <a:rPr lang="en-US" baseline="-25000"/>
              <a:t>1,1</a:t>
            </a:r>
            <a:r>
              <a:rPr lang="en-US"/>
              <a:t>) </a:t>
            </a:r>
            <a:endParaRPr lang="en-US" dirty="0"/>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99397" y="1140469"/>
            <a:ext cx="4437433"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r>
              <a:rPr lang="en-US" sz="4000" dirty="0"/>
              <a:t> ⋀ ¬P</a:t>
            </a:r>
            <a:r>
              <a:rPr lang="en-US" sz="4000" baseline="-25000" dirty="0"/>
              <a:t>1,1</a:t>
            </a:r>
            <a:r>
              <a:rPr lang="en-US" sz="4000" dirty="0"/>
              <a:t> </a:t>
            </a:r>
            <a:endParaRPr lang="el-GR" sz="4000"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99397" y="1802189"/>
            <a:ext cx="44374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CNF</a:t>
            </a:r>
          </a:p>
          <a:p>
            <a:pPr marL="342900" indent="-342900">
              <a:buFont typeface="Arial" panose="020B0604020202020204" pitchFamily="34" charset="0"/>
              <a:buChar char="•"/>
            </a:pPr>
            <a:r>
              <a:rPr lang="en-US" dirty="0"/>
              <a:t>Then apply the resolution rule to the resulting clauses.</a:t>
            </a:r>
          </a:p>
          <a:p>
            <a:pPr marL="342900" indent="-342900">
              <a:buFont typeface="Arial" panose="020B0604020202020204" pitchFamily="34" charset="0"/>
              <a:buChar char="•"/>
            </a:pPr>
            <a:r>
              <a:rPr lang="en-US" dirty="0"/>
              <a:t>Resolve every pair that contains complementary literals to produce a new clause </a:t>
            </a:r>
          </a:p>
          <a:p>
            <a:pPr marL="342900" indent="-342900">
              <a:buFont typeface="Arial" panose="020B0604020202020204" pitchFamily="34" charset="0"/>
              <a:buChar char="•"/>
            </a:pPr>
            <a:r>
              <a:rPr lang="en-US" dirty="0"/>
              <a:t>If that new clause isn’t already present, then add it to the set.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no new clauses 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494835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120324"/>
            <a:ext cx="5940803" cy="1905576"/>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43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TotalTime>
  <Words>7685</Words>
  <Application>Microsoft Macintosh PowerPoint</Application>
  <PresentationFormat>Widescreen</PresentationFormat>
  <Paragraphs>1536</Paragraphs>
  <Slides>83</Slides>
  <Notes>24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224</cp:revision>
  <dcterms:created xsi:type="dcterms:W3CDTF">2020-10-01T01:39:01Z</dcterms:created>
  <dcterms:modified xsi:type="dcterms:W3CDTF">2020-10-06T22:05:20Z</dcterms:modified>
</cp:coreProperties>
</file>